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itchFamily="2" charset="0"/>
      <p:regular r:id="rId17"/>
    </p:embeddedFont>
    <p:embeddedFont>
      <p:font typeface="Roboto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uality.a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Duality AI: Bridging the Virtual and Physical Worlds with Digital Twin Simulation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Duality AI in Shaping the Future of Embodied Intelligence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188619"/>
            <a:ext cx="13042821" cy="1723430"/>
          </a:xfrm>
          <a:prstGeom prst="roundRect">
            <a:avLst>
              <a:gd name="adj" fmla="val 5528"/>
            </a:avLst>
          </a:prstGeom>
          <a:solidFill>
            <a:srgbClr val="1B1B2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532709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47210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Falcon and </a:t>
            </a:r>
            <a:r>
              <a:rPr lang="en-US" sz="175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FalconCloud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duality.ai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491430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 with us to unlock the full potential of AI safely in the physical world.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535650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Together, let’s build smarter, safer, and more adaptable autonomous systems.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6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Challenge: Bringing AI Safely into the Real World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64486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90215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Unpredictable Environments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74690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Autonomous robots and self-driving vehicles struggle with dynamic, ever-changing real-world conditions.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64486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902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Brittle Systems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925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coding leads to AI that is costly, slow to deploy, and breaks easily under new circumstances.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486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64486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902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Reliability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25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do we make AI models safe, adaptable, and consistently reliable in physical settings?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6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Duality AI’s Solution: High-Fidelity Digital Twin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744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Falcon platform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creates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realistic, reusable digital twins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testing AI in virtual replicas of real environments. This enables: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0732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Accelerated, cost-effective training and fine-tuning of embodied AI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2425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 validation before real-world deployment.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5462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Avoidance of AI hallucinations and unpredictable behaviors.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3428524"/>
            <a:ext cx="5564862" cy="3130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Technology: Task Coding Framework &amp; Embodied AI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8032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714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LLM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20481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Large Language Models (LLMs) to translate high-level goals into executable robotic tasks.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8032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7143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Adaptable Behaviors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20481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generalized, prompt-driven AI behavior adaptable to new missions and environments.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8032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14399"/>
            <a:ext cx="3397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Reprogramming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0481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reprogramming costs and time from months to minutes, significantly boosting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11860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Impact: Partnerships &amp; Use Cases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49" y="3570446"/>
            <a:ext cx="986076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76" y="3570446"/>
            <a:ext cx="1360408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036" y="3570446"/>
            <a:ext cx="1134189" cy="9072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676" y="3570446"/>
            <a:ext cx="975955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48788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Duality AI collaborates with leaders like DARPA, NASA-JPL, and Honeywell, advancing autonomous robotics development. Integration with AWS SimSpace Weaver enables city-scale simulations, while the </a:t>
            </a:r>
            <a:r>
              <a:rPr lang="en-US" sz="17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FalconCloud platform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democratizes access to powerful simulation tools across industries.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7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Demonstration: Space Station AI Training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249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datasets generated by Falcon are used to train object detection models in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space station environments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52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optimize AI for critical safety equipment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203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are tested under varied conditions to ensure robustness.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502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showcases Falcon’s unique ability to generate </a:t>
            </a:r>
            <a:r>
              <a:rPr lang="en-US" sz="17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high-quality synthetic data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rigorous AI training.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73573"/>
            <a:ext cx="6244709" cy="4240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11328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Industry Recognition &amp; Thought Leadership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60164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3588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Time Conference 2023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Apurva Shah's keynote highlighted digital twin simulation for bridging AI to reality.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60164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I/ITSEC &amp; GVSETS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Presentations at key industry events showcased Duality AI's innovative contributions.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601641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50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Partner Network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 membership in the APN expands simulation accessibility and reach.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007"/>
            <a:ext cx="13045678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Digital Twin Simulation is the Future of Autonomous Systems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2361" y="2398395"/>
            <a:ext cx="13045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twin simulation is revolutionizing the development and deployment of autonomous systems by: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2361" y="2984540"/>
            <a:ext cx="2174200" cy="1239203"/>
          </a:xfrm>
          <a:prstGeom prst="roundRect">
            <a:avLst>
              <a:gd name="adj" fmla="val 729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92" y="3415070"/>
            <a:ext cx="302419" cy="378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81588" y="3199567"/>
            <a:ext cx="297537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Reducing Sim2Real Gap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3181588" y="3664506"/>
            <a:ext cx="713886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Dramatically narrows the gap hindering AI deployment in physical systems.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3074075" y="4208502"/>
            <a:ext cx="10656451" cy="15240"/>
          </a:xfrm>
          <a:prstGeom prst="roundRect">
            <a:avLst>
              <a:gd name="adj" fmla="val 592763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92361" y="4331256"/>
            <a:ext cx="4348520" cy="1583412"/>
          </a:xfrm>
          <a:prstGeom prst="roundRect">
            <a:avLst>
              <a:gd name="adj" fmla="val 57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52" y="4933950"/>
            <a:ext cx="302419" cy="3780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5907" y="4546283"/>
            <a:ext cx="351496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Safety &amp; Scalability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355907" y="5011222"/>
            <a:ext cx="8267105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safe, predictable, and scalable AI integration into robotics and smart infrastructure.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248394" y="5899428"/>
            <a:ext cx="8482132" cy="15240"/>
          </a:xfrm>
          <a:prstGeom prst="roundRect">
            <a:avLst>
              <a:gd name="adj" fmla="val 592763"/>
            </a:avLst>
          </a:prstGeom>
          <a:solidFill>
            <a:srgbClr val="C7C7D0"/>
          </a:solidFill>
          <a:ln/>
        </p:spPr>
      </p:sp>
      <p:sp>
        <p:nvSpPr>
          <p:cNvPr id="14" name="Shape 10"/>
          <p:cNvSpPr/>
          <p:nvPr/>
        </p:nvSpPr>
        <p:spPr>
          <a:xfrm>
            <a:off x="792361" y="6022181"/>
            <a:ext cx="6522839" cy="1583412"/>
          </a:xfrm>
          <a:prstGeom prst="roundRect">
            <a:avLst>
              <a:gd name="adj" fmla="val 57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512" y="6624876"/>
            <a:ext cx="302419" cy="3780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30227" y="6237208"/>
            <a:ext cx="292298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Accelerating Innovation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30227" y="6702147"/>
            <a:ext cx="6092785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Speeds up innovation cycles while effectively controlling costs and mitigating risks.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45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Vision: A World Where AI and Robots Collaborate Seamlessly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425904"/>
            <a:ext cx="12702659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"We envision a future where AI models learn and adapt like humans, guided by simulation-tested reliability, and autonomous systems respond naturally to unforeseen scenarios."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085743"/>
            <a:ext cx="30480" cy="2948226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62891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transformation spans industries from defense and space to smart cities and industrial automation, creating a new era of intelligent, adaptable machines.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543</Words>
  <Application>Microsoft Office PowerPoint</Application>
  <PresentationFormat>Custom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Roboto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Abhiram Sharma</cp:lastModifiedBy>
  <cp:revision>2</cp:revision>
  <dcterms:created xsi:type="dcterms:W3CDTF">2025-09-19T13:40:13Z</dcterms:created>
  <dcterms:modified xsi:type="dcterms:W3CDTF">2025-09-19T13:42:37Z</dcterms:modified>
</cp:coreProperties>
</file>